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BA8A"/>
    <a:srgbClr val="0ABAB5"/>
    <a:srgbClr val="00D27D"/>
    <a:srgbClr val="00CC79"/>
    <a:srgbClr val="00C072"/>
    <a:srgbClr val="37FFAE"/>
    <a:srgbClr val="00DA82"/>
    <a:srgbClr val="00FF99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Bef>
                <a:spcPts val="1417"/>
              </a:spcBef>
              <a:buNone/>
            </a:pPr>
            <a:endParaRPr lang="fr-FR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B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A56AC-5377-4FDA-B13A-43118D8FD523}"/>
              </a:ext>
            </a:extLst>
          </p:cNvPr>
          <p:cNvSpPr txBox="1"/>
          <p:nvPr/>
        </p:nvSpPr>
        <p:spPr>
          <a:xfrm>
            <a:off x="464575" y="294967"/>
            <a:ext cx="8192728" cy="1763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500" b="1" dirty="0">
                <a:solidFill>
                  <a:srgbClr val="FFFFFF"/>
                </a:solidFill>
                <a:latin typeface="ProximaNova-Bold"/>
              </a:rPr>
              <a:t>“Анализ расширения торгового направления ниши</a:t>
            </a:r>
          </a:p>
          <a:p>
            <a:pPr>
              <a:lnSpc>
                <a:spcPct val="150000"/>
              </a:lnSpc>
            </a:pPr>
            <a:r>
              <a:rPr lang="ru-RU" sz="2500" b="1" dirty="0">
                <a:solidFill>
                  <a:srgbClr val="FFFFFF"/>
                </a:solidFill>
                <a:latin typeface="ProximaNova-Bold"/>
              </a:rPr>
              <a:t>сейфов, стеллажей и металлической мебели (поиск</a:t>
            </a:r>
          </a:p>
          <a:p>
            <a:pPr>
              <a:lnSpc>
                <a:spcPct val="150000"/>
              </a:lnSpc>
            </a:pPr>
            <a:r>
              <a:rPr lang="ru-RU" sz="2500" b="1" dirty="0">
                <a:solidFill>
                  <a:srgbClr val="FFFFFF"/>
                </a:solidFill>
                <a:latin typeface="ProximaNova-Bold"/>
              </a:rPr>
              <a:t>инсайтов, составление рекомендаций стейкхолдерам)”</a:t>
            </a:r>
            <a:endParaRPr lang="ru-RU" sz="25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7405C-6191-4E28-B587-FA9CD9ED1FF1}"/>
              </a:ext>
            </a:extLst>
          </p:cNvPr>
          <p:cNvSpPr txBox="1"/>
          <p:nvPr/>
        </p:nvSpPr>
        <p:spPr>
          <a:xfrm>
            <a:off x="199104" y="3896240"/>
            <a:ext cx="86794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rgbClr val="FFFFFF"/>
                </a:solidFill>
                <a:latin typeface="ProximaNova-Bold"/>
              </a:rPr>
              <a:t>Дипломная работа по программе: «Разработчик — </a:t>
            </a:r>
            <a:r>
              <a:rPr lang="ru-RU" sz="2000" b="1" dirty="0" err="1">
                <a:solidFill>
                  <a:srgbClr val="FFFFFF"/>
                </a:solidFill>
                <a:latin typeface="ProximaNova-Bold"/>
              </a:rPr>
              <a:t>Data</a:t>
            </a:r>
            <a:r>
              <a:rPr lang="ru-RU" sz="2000" b="1" dirty="0">
                <a:solidFill>
                  <a:srgbClr val="FFFFFF"/>
                </a:solidFill>
                <a:latin typeface="ProximaNova-Bold"/>
              </a:rPr>
              <a:t> </a:t>
            </a:r>
            <a:r>
              <a:rPr lang="ru-RU" sz="2000" b="1" dirty="0" err="1">
                <a:solidFill>
                  <a:srgbClr val="FFFFFF"/>
                </a:solidFill>
                <a:latin typeface="ProximaNova-Bold"/>
              </a:rPr>
              <a:t>Engineer</a:t>
            </a:r>
            <a:r>
              <a:rPr lang="ru-RU" sz="2000" b="1" dirty="0">
                <a:solidFill>
                  <a:srgbClr val="FFFFFF"/>
                </a:solidFill>
                <a:latin typeface="ProximaNova-Bold"/>
              </a:rPr>
              <a:t>»</a:t>
            </a:r>
          </a:p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rgbClr val="FFFFFF"/>
                </a:solidFill>
                <a:latin typeface="ProximaNova-Bold"/>
              </a:rPr>
              <a:t>Ласточкина Е. А.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B0C60-A76A-42FE-B6F8-F22D91135B69}"/>
              </a:ext>
            </a:extLst>
          </p:cNvPr>
          <p:cNvSpPr txBox="1"/>
          <p:nvPr/>
        </p:nvSpPr>
        <p:spPr>
          <a:xfrm flipH="1">
            <a:off x="5199183" y="5501148"/>
            <a:ext cx="2410985" cy="8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"/>
          <p:cNvPicPr/>
          <p:nvPr/>
        </p:nvPicPr>
        <p:blipFill>
          <a:blip r:embed="rId2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3">
  <a:themeElements>
    <a:clrScheme name="Theme3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">
              <a:schemeClr val="phClr">
                <a:tint val="37000"/>
              </a:schemeClr>
            </a:gs>
            <a:gs pos="1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">
              <a:schemeClr val="phClr">
                <a:shade val="93000"/>
              </a:schemeClr>
            </a:gs>
            <a:gs pos="1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">
              <a:schemeClr val="phClr">
                <a:tint val="45000"/>
                <a:shade val="99000"/>
              </a:schemeClr>
            </a:gs>
            <a:gs pos="1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36</Words>
  <Application>Microsoft Office PowerPoint</Application>
  <PresentationFormat>Экран (4:3)</PresentationFormat>
  <Paragraphs>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ProximaNova-Bold</vt:lpstr>
      <vt:lpstr>Symbol</vt:lpstr>
      <vt:lpstr>Wingdings</vt:lpstr>
      <vt:lpstr>Theme33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dc:description/>
  <cp:lastModifiedBy>Ласточкина Елена Александровна</cp:lastModifiedBy>
  <cp:revision>5</cp:revision>
  <dcterms:created xsi:type="dcterms:W3CDTF">2024-03-02T12:58:46Z</dcterms:created>
  <dcterms:modified xsi:type="dcterms:W3CDTF">2024-03-02T14:07:59Z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22</vt:r8>
  </property>
</Properties>
</file>